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72" r:id="rId9"/>
    <p:sldId id="267" r:id="rId10"/>
    <p:sldId id="27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B" initials="NB" lastIdx="1" clrIdx="0">
    <p:extLst>
      <p:ext uri="{19B8F6BF-5375-455C-9EA6-DF929625EA0E}">
        <p15:presenceInfo xmlns:p15="http://schemas.microsoft.com/office/powerpoint/2012/main" userId="ad1065c5bf2050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57B09-41DE-41EE-B9BD-88D0C1037B74}" v="795" dt="2021-10-12T11:49:12.441"/>
    <p1510:client id="{76D6CA6C-AE27-42CA-9577-88DB0A3E82F0}" v="23" dt="2020-04-20T08:57:40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7" autoAdjust="0"/>
  </p:normalViewPr>
  <p:slideViewPr>
    <p:cSldViewPr snapToGrid="0">
      <p:cViewPr varScale="1">
        <p:scale>
          <a:sx n="62" d="100"/>
          <a:sy n="62" d="100"/>
        </p:scale>
        <p:origin x="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" userId="ad1065c5bf2050a5" providerId="Windows Live" clId="Web-{EC5A1467-5F61-492A-AFD6-5C446FAFAFFE}"/>
    <pc:docChg chg="modSld">
      <pc:chgData name="Nicolas B" userId="ad1065c5bf2050a5" providerId="Windows Live" clId="Web-{EC5A1467-5F61-492A-AFD6-5C446FAFAFFE}" dt="2020-03-30T14:44:11.867" v="0"/>
      <pc:docMkLst>
        <pc:docMk/>
      </pc:docMkLst>
      <pc:sldChg chg="addSp delSp modSp">
        <pc:chgData name="Nicolas B" userId="ad1065c5bf2050a5" providerId="Windows Live" clId="Web-{EC5A1467-5F61-492A-AFD6-5C446FAFAFFE}" dt="2020-03-30T14:44:11.867" v="0"/>
        <pc:sldMkLst>
          <pc:docMk/>
          <pc:sldMk cId="952473106" sldId="258"/>
        </pc:sldMkLst>
        <pc:spChg chg="del">
          <ac:chgData name="Nicolas B" userId="ad1065c5bf2050a5" providerId="Windows Live" clId="Web-{EC5A1467-5F61-492A-AFD6-5C446FAFAFFE}" dt="2020-03-30T14:44:11.867" v="0"/>
          <ac:spMkLst>
            <pc:docMk/>
            <pc:sldMk cId="952473106" sldId="258"/>
            <ac:spMk id="3" creationId="{00000000-0000-0000-0000-000000000000}"/>
          </ac:spMkLst>
        </pc:spChg>
        <pc:picChg chg="add mod ord">
          <ac:chgData name="Nicolas B" userId="ad1065c5bf2050a5" providerId="Windows Live" clId="Web-{EC5A1467-5F61-492A-AFD6-5C446FAFAFFE}" dt="2020-03-30T14:44:11.867" v="0"/>
          <ac:picMkLst>
            <pc:docMk/>
            <pc:sldMk cId="952473106" sldId="258"/>
            <ac:picMk id="4" creationId="{20B20407-1EF2-4A22-84B9-B0C1CA9D98BC}"/>
          </ac:picMkLst>
        </pc:picChg>
      </pc:sldChg>
    </pc:docChg>
  </pc:docChgLst>
  <pc:docChgLst>
    <pc:chgData name="Nicolas B" userId="ad1065c5bf2050a5" providerId="Windows Live" clId="Web-{4F657B09-41DE-41EE-B9BD-88D0C1037B74}"/>
    <pc:docChg chg="addSld delSld modSld addMainMaster delMainMaster">
      <pc:chgData name="Nicolas B" userId="ad1065c5bf2050a5" providerId="Windows Live" clId="Web-{4F657B09-41DE-41EE-B9BD-88D0C1037B74}" dt="2021-10-12T11:49:12.441" v="620" actId="14100"/>
      <pc:docMkLst>
        <pc:docMk/>
      </pc:docMkLst>
      <pc:sldChg chg="addSp delSp modSp mod modClrScheme chgLayout">
        <pc:chgData name="Nicolas B" userId="ad1065c5bf2050a5" providerId="Windows Live" clId="Web-{4F657B09-41DE-41EE-B9BD-88D0C1037B74}" dt="2021-10-12T11:47:00.813" v="591" actId="20577"/>
        <pc:sldMkLst>
          <pc:docMk/>
          <pc:sldMk cId="2012490672" sldId="256"/>
        </pc:sldMkLst>
        <pc:spChg chg="mod ord">
          <ac:chgData name="Nicolas B" userId="ad1065c5bf2050a5" providerId="Windows Live" clId="Web-{4F657B09-41DE-41EE-B9BD-88D0C1037B74}" dt="2021-10-12T11:47:00.813" v="591" actId="20577"/>
          <ac:spMkLst>
            <pc:docMk/>
            <pc:sldMk cId="2012490672" sldId="256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46:37.735" v="564" actId="20577"/>
          <ac:spMkLst>
            <pc:docMk/>
            <pc:sldMk cId="2012490672" sldId="256"/>
            <ac:spMk id="3" creationId="{00000000-0000-0000-0000-000000000000}"/>
          </ac:spMkLst>
        </pc:spChg>
        <pc:spChg chg="add del">
          <ac:chgData name="Nicolas B" userId="ad1065c5bf2050a5" providerId="Windows Live" clId="Web-{4F657B09-41DE-41EE-B9BD-88D0C1037B74}" dt="2021-10-12T11:45:54.062" v="528"/>
          <ac:spMkLst>
            <pc:docMk/>
            <pc:sldMk cId="2012490672" sldId="256"/>
            <ac:spMk id="4" creationId="{8784C110-048D-4503-A03A-CD0EB169BB81}"/>
          </ac:spMkLst>
        </pc:spChg>
      </pc:sldChg>
      <pc:sldChg chg="modSp mod modClrScheme chgLayout">
        <pc:chgData name="Nicolas B" userId="ad1065c5bf2050a5" providerId="Windows Live" clId="Web-{4F657B09-41DE-41EE-B9BD-88D0C1037B74}" dt="2021-10-12T11:24:47.869" v="89"/>
        <pc:sldMkLst>
          <pc:docMk/>
          <pc:sldMk cId="3650088384" sldId="257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3650088384" sldId="257"/>
            <ac:spMk id="2" creationId="{00000000-0000-0000-0000-000000000000}"/>
          </ac:spMkLst>
        </pc:spChg>
      </pc:sldChg>
      <pc:sldChg chg="delSp modSp mod modClrScheme chgLayout">
        <pc:chgData name="Nicolas B" userId="ad1065c5bf2050a5" providerId="Windows Live" clId="Web-{4F657B09-41DE-41EE-B9BD-88D0C1037B74}" dt="2021-10-12T11:24:47.869" v="89"/>
        <pc:sldMkLst>
          <pc:docMk/>
          <pc:sldMk cId="952473106" sldId="258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952473106" sldId="258"/>
            <ac:spMk id="2" creationId="{00000000-0000-0000-0000-000000000000}"/>
          </ac:spMkLst>
        </pc:spChg>
        <pc:spChg chg="del">
          <ac:chgData name="Nicolas B" userId="ad1065c5bf2050a5" providerId="Windows Live" clId="Web-{4F657B09-41DE-41EE-B9BD-88D0C1037B74}" dt="2021-10-12T11:21:01.662" v="32"/>
          <ac:spMkLst>
            <pc:docMk/>
            <pc:sldMk cId="952473106" sldId="258"/>
            <ac:spMk id="5" creationId="{3B72FAE3-2648-462B-AFE2-07B77086049A}"/>
          </ac:spMkLst>
        </pc:spChg>
      </pc:sldChg>
      <pc:sldChg chg="addSp modSp mod modClrScheme chgLayout">
        <pc:chgData name="Nicolas B" userId="ad1065c5bf2050a5" providerId="Windows Live" clId="Web-{4F657B09-41DE-41EE-B9BD-88D0C1037B74}" dt="2021-10-12T11:47:23.751" v="593"/>
        <pc:sldMkLst>
          <pc:docMk/>
          <pc:sldMk cId="339666592" sldId="259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339666592" sldId="259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39:51.541" v="368" actId="20577"/>
          <ac:spMkLst>
            <pc:docMk/>
            <pc:sldMk cId="339666592" sldId="259"/>
            <ac:spMk id="4" creationId="{00000000-0000-0000-0000-000000000000}"/>
          </ac:spMkLst>
        </pc:spChg>
        <pc:picChg chg="add mod">
          <ac:chgData name="Nicolas B" userId="ad1065c5bf2050a5" providerId="Windows Live" clId="Web-{4F657B09-41DE-41EE-B9BD-88D0C1037B74}" dt="2021-10-12T11:47:23.751" v="593"/>
          <ac:picMkLst>
            <pc:docMk/>
            <pc:sldMk cId="339666592" sldId="259"/>
            <ac:picMk id="3" creationId="{8DDA5D9F-9EF7-4933-A61F-6425170C49CB}"/>
          </ac:picMkLst>
        </pc:picChg>
      </pc:sldChg>
      <pc:sldChg chg="modSp mod modClrScheme chgLayout">
        <pc:chgData name="Nicolas B" userId="ad1065c5bf2050a5" providerId="Windows Live" clId="Web-{4F657B09-41DE-41EE-B9BD-88D0C1037B74}" dt="2021-10-12T11:24:47.869" v="89"/>
        <pc:sldMkLst>
          <pc:docMk/>
          <pc:sldMk cId="3362889511" sldId="261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3362889511" sldId="261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3362889511" sldId="261"/>
            <ac:spMk id="3" creationId="{00000000-0000-0000-0000-000000000000}"/>
          </ac:spMkLst>
        </pc:spChg>
      </pc:sldChg>
      <pc:sldChg chg="addSp delSp modSp mod modClrScheme chgLayout">
        <pc:chgData name="Nicolas B" userId="ad1065c5bf2050a5" providerId="Windows Live" clId="Web-{4F657B09-41DE-41EE-B9BD-88D0C1037B74}" dt="2021-10-12T11:47:44.408" v="594" actId="20577"/>
        <pc:sldMkLst>
          <pc:docMk/>
          <pc:sldMk cId="2102551906" sldId="262"/>
        </pc:sldMkLst>
        <pc:spChg chg="mod ord">
          <ac:chgData name="Nicolas B" userId="ad1065c5bf2050a5" providerId="Windows Live" clId="Web-{4F657B09-41DE-41EE-B9BD-88D0C1037B74}" dt="2021-10-12T11:47:44.408" v="594" actId="20577"/>
          <ac:spMkLst>
            <pc:docMk/>
            <pc:sldMk cId="2102551906" sldId="262"/>
            <ac:spMk id="2" creationId="{00000000-0000-0000-0000-000000000000}"/>
          </ac:spMkLst>
        </pc:spChg>
        <pc:spChg chg="del">
          <ac:chgData name="Nicolas B" userId="ad1065c5bf2050a5" providerId="Windows Live" clId="Web-{4F657B09-41DE-41EE-B9BD-88D0C1037B74}" dt="2021-10-12T11:22:40.867" v="66"/>
          <ac:spMkLst>
            <pc:docMk/>
            <pc:sldMk cId="2102551906" sldId="262"/>
            <ac:spMk id="3" creationId="{00000000-0000-0000-0000-000000000000}"/>
          </ac:spMkLst>
        </pc:spChg>
        <pc:spChg chg="add del mod">
          <ac:chgData name="Nicolas B" userId="ad1065c5bf2050a5" providerId="Windows Live" clId="Web-{4F657B09-41DE-41EE-B9BD-88D0C1037B74}" dt="2021-10-12T11:22:56.180" v="69"/>
          <ac:spMkLst>
            <pc:docMk/>
            <pc:sldMk cId="2102551906" sldId="262"/>
            <ac:spMk id="4" creationId="{7BCB616D-A3CB-479C-B5F2-6418A61CD0B5}"/>
          </ac:spMkLst>
        </pc:spChg>
        <pc:spChg chg="add del">
          <ac:chgData name="Nicolas B" userId="ad1065c5bf2050a5" providerId="Windows Live" clId="Web-{4F657B09-41DE-41EE-B9BD-88D0C1037B74}" dt="2021-10-12T11:24:39.853" v="85"/>
          <ac:spMkLst>
            <pc:docMk/>
            <pc:sldMk cId="2102551906" sldId="262"/>
            <ac:spMk id="5" creationId="{897A7C74-1DFD-4430-87BE-C840C050CB45}"/>
          </ac:spMkLst>
        </pc:spChg>
        <pc:spChg chg="add mod">
          <ac:chgData name="Nicolas B" userId="ad1065c5bf2050a5" providerId="Windows Live" clId="Web-{4F657B09-41DE-41EE-B9BD-88D0C1037B74}" dt="2021-10-12T11:27:14.856" v="153" actId="20577"/>
          <ac:spMkLst>
            <pc:docMk/>
            <pc:sldMk cId="2102551906" sldId="262"/>
            <ac:spMk id="7" creationId="{A473781B-ACEE-4CB6-929B-B8112004F7B4}"/>
          </ac:spMkLst>
        </pc:spChg>
        <pc:picChg chg="add mod">
          <ac:chgData name="Nicolas B" userId="ad1065c5bf2050a5" providerId="Windows Live" clId="Web-{4F657B09-41DE-41EE-B9BD-88D0C1037B74}" dt="2021-10-12T11:24:53.119" v="90" actId="1076"/>
          <ac:picMkLst>
            <pc:docMk/>
            <pc:sldMk cId="2102551906" sldId="262"/>
            <ac:picMk id="6" creationId="{E18E774C-A728-49ED-8081-F9FC1E7CCCEB}"/>
          </ac:picMkLst>
        </pc:picChg>
      </pc:sldChg>
      <pc:sldChg chg="addSp modSp mod modClrScheme addAnim modAnim chgLayout">
        <pc:chgData name="Nicolas B" userId="ad1065c5bf2050a5" providerId="Windows Live" clId="Web-{4F657B09-41DE-41EE-B9BD-88D0C1037B74}" dt="2021-10-12T11:45:36.296" v="527" actId="20577"/>
        <pc:sldMkLst>
          <pc:docMk/>
          <pc:sldMk cId="1885831035" sldId="264"/>
        </pc:sldMkLst>
        <pc:spChg chg="mod ord">
          <ac:chgData name="Nicolas B" userId="ad1065c5bf2050a5" providerId="Windows Live" clId="Web-{4F657B09-41DE-41EE-B9BD-88D0C1037B74}" dt="2021-10-12T11:42:38.747" v="448" actId="20577"/>
          <ac:spMkLst>
            <pc:docMk/>
            <pc:sldMk cId="1885831035" sldId="264"/>
            <ac:spMk id="2" creationId="{00000000-0000-0000-0000-000000000000}"/>
          </ac:spMkLst>
        </pc:spChg>
        <pc:spChg chg="add mod">
          <ac:chgData name="Nicolas B" userId="ad1065c5bf2050a5" providerId="Windows Live" clId="Web-{4F657B09-41DE-41EE-B9BD-88D0C1037B74}" dt="2021-10-12T11:43:32.607" v="474" actId="20577"/>
          <ac:spMkLst>
            <pc:docMk/>
            <pc:sldMk cId="1885831035" sldId="264"/>
            <ac:spMk id="3" creationId="{4958EDDD-7217-4ABD-9D1E-A13A4933EDF8}"/>
          </ac:spMkLst>
        </pc:spChg>
        <pc:spChg chg="add mod">
          <ac:chgData name="Nicolas B" userId="ad1065c5bf2050a5" providerId="Windows Live" clId="Web-{4F657B09-41DE-41EE-B9BD-88D0C1037B74}" dt="2021-10-12T11:45:36.296" v="527" actId="20577"/>
          <ac:spMkLst>
            <pc:docMk/>
            <pc:sldMk cId="1885831035" sldId="264"/>
            <ac:spMk id="6" creationId="{1BCC00AF-4E01-4876-A212-5B4C36C2588A}"/>
          </ac:spMkLst>
        </pc:spChg>
        <pc:picChg chg="add mod">
          <ac:chgData name="Nicolas B" userId="ad1065c5bf2050a5" providerId="Windows Live" clId="Web-{4F657B09-41DE-41EE-B9BD-88D0C1037B74}" dt="2021-10-12T11:44:09.232" v="489" actId="1076"/>
          <ac:picMkLst>
            <pc:docMk/>
            <pc:sldMk cId="1885831035" sldId="264"/>
            <ac:picMk id="4" creationId="{14DD52F4-02BB-4A27-850A-8DE7C78796DD}"/>
          </ac:picMkLst>
        </pc:picChg>
        <pc:picChg chg="add mod">
          <ac:chgData name="Nicolas B" userId="ad1065c5bf2050a5" providerId="Windows Live" clId="Web-{4F657B09-41DE-41EE-B9BD-88D0C1037B74}" dt="2021-10-12T11:44:11.857" v="490" actId="1076"/>
          <ac:picMkLst>
            <pc:docMk/>
            <pc:sldMk cId="1885831035" sldId="264"/>
            <ac:picMk id="5" creationId="{B1546F67-F946-40D8-AB16-D89508AB3809}"/>
          </ac:picMkLst>
        </pc:picChg>
      </pc:sldChg>
      <pc:sldChg chg="modSp mod modClrScheme chgLayout">
        <pc:chgData name="Nicolas B" userId="ad1065c5bf2050a5" providerId="Windows Live" clId="Web-{4F657B09-41DE-41EE-B9BD-88D0C1037B74}" dt="2021-10-12T11:28:30.920" v="189" actId="20577"/>
        <pc:sldMkLst>
          <pc:docMk/>
          <pc:sldMk cId="1500908496" sldId="267"/>
        </pc:sldMkLst>
        <pc:spChg chg="mod ord">
          <ac:chgData name="Nicolas B" userId="ad1065c5bf2050a5" providerId="Windows Live" clId="Web-{4F657B09-41DE-41EE-B9BD-88D0C1037B74}" dt="2021-10-12T11:28:30.920" v="189" actId="20577"/>
          <ac:spMkLst>
            <pc:docMk/>
            <pc:sldMk cId="1500908496" sldId="267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1500908496" sldId="267"/>
            <ac:spMk id="3" creationId="{00000000-0000-0000-0000-000000000000}"/>
          </ac:spMkLst>
        </pc:spChg>
      </pc:sldChg>
      <pc:sldChg chg="modSp del mod modClrScheme chgLayout">
        <pc:chgData name="Nicolas B" userId="ad1065c5bf2050a5" providerId="Windows Live" clId="Web-{4F657B09-41DE-41EE-B9BD-88D0C1037B74}" dt="2021-10-12T11:47:57.674" v="595"/>
        <pc:sldMkLst>
          <pc:docMk/>
          <pc:sldMk cId="875351263" sldId="269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875351263" sldId="269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875351263" sldId="269"/>
            <ac:spMk id="3" creationId="{00000000-0000-0000-0000-000000000000}"/>
          </ac:spMkLst>
        </pc:spChg>
      </pc:sldChg>
      <pc:sldChg chg="modSp mod modClrScheme chgLayout">
        <pc:chgData name="Nicolas B" userId="ad1065c5bf2050a5" providerId="Windows Live" clId="Web-{4F657B09-41DE-41EE-B9BD-88D0C1037B74}" dt="2021-10-12T11:24:47.869" v="89"/>
        <pc:sldMkLst>
          <pc:docMk/>
          <pc:sldMk cId="1520033813" sldId="272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1520033813" sldId="272"/>
            <ac:spMk id="2" creationId="{00000000-0000-0000-0000-000000000000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1520033813" sldId="272"/>
            <ac:spMk id="3" creationId="{00000000-0000-0000-0000-000000000000}"/>
          </ac:spMkLst>
        </pc:spChg>
      </pc:sldChg>
      <pc:sldChg chg="addSp delSp modSp new del mod modClrScheme chgLayout">
        <pc:chgData name="Nicolas B" userId="ad1065c5bf2050a5" providerId="Windows Live" clId="Web-{4F657B09-41DE-41EE-B9BD-88D0C1037B74}" dt="2021-10-12T11:27:17.372" v="154"/>
        <pc:sldMkLst>
          <pc:docMk/>
          <pc:sldMk cId="972166321" sldId="273"/>
        </pc:sldMkLst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972166321" sldId="273"/>
            <ac:spMk id="2" creationId="{87835109-88D9-41EC-B1C5-8958D745B682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972166321" sldId="273"/>
            <ac:spMk id="3" creationId="{49ADCD05-E2DB-4D69-B275-142B2ED3E042}"/>
          </ac:spMkLst>
        </pc:spChg>
        <pc:spChg chg="del">
          <ac:chgData name="Nicolas B" userId="ad1065c5bf2050a5" providerId="Windows Live" clId="Web-{4F657B09-41DE-41EE-B9BD-88D0C1037B74}" dt="2021-10-12T11:23:33.399" v="81"/>
          <ac:spMkLst>
            <pc:docMk/>
            <pc:sldMk cId="972166321" sldId="273"/>
            <ac:spMk id="4" creationId="{0D3DEF81-C374-41F7-9038-B588FE07FB52}"/>
          </ac:spMkLst>
        </pc:spChg>
        <pc:spChg chg="mod ord">
          <ac:chgData name="Nicolas B" userId="ad1065c5bf2050a5" providerId="Windows Live" clId="Web-{4F657B09-41DE-41EE-B9BD-88D0C1037B74}" dt="2021-10-12T11:24:47.869" v="89"/>
          <ac:spMkLst>
            <pc:docMk/>
            <pc:sldMk cId="972166321" sldId="273"/>
            <ac:spMk id="5" creationId="{4DAB4071-FC55-45E3-8E86-28AA66C65255}"/>
          </ac:spMkLst>
        </pc:spChg>
        <pc:spChg chg="del">
          <ac:chgData name="Nicolas B" userId="ad1065c5bf2050a5" providerId="Windows Live" clId="Web-{4F657B09-41DE-41EE-B9BD-88D0C1037B74}" dt="2021-10-12T11:23:40.821" v="82"/>
          <ac:spMkLst>
            <pc:docMk/>
            <pc:sldMk cId="972166321" sldId="273"/>
            <ac:spMk id="6" creationId="{F06EF443-4582-4F78-BFC2-92E4C60D2102}"/>
          </ac:spMkLst>
        </pc:spChg>
        <pc:picChg chg="add mod ord">
          <ac:chgData name="Nicolas B" userId="ad1065c5bf2050a5" providerId="Windows Live" clId="Web-{4F657B09-41DE-41EE-B9BD-88D0C1037B74}" dt="2021-10-12T11:24:47.869" v="89"/>
          <ac:picMkLst>
            <pc:docMk/>
            <pc:sldMk cId="972166321" sldId="273"/>
            <ac:picMk id="7" creationId="{F46B1D8F-E6C4-402D-AFBC-C4E33ACEB379}"/>
          </ac:picMkLst>
        </pc:picChg>
        <pc:picChg chg="add mod ord">
          <ac:chgData name="Nicolas B" userId="ad1065c5bf2050a5" providerId="Windows Live" clId="Web-{4F657B09-41DE-41EE-B9BD-88D0C1037B74}" dt="2021-10-12T11:24:47.869" v="89"/>
          <ac:picMkLst>
            <pc:docMk/>
            <pc:sldMk cId="972166321" sldId="273"/>
            <ac:picMk id="8" creationId="{ABE34284-4242-4E66-83DD-53E80DAE2FE1}"/>
          </ac:picMkLst>
        </pc:picChg>
      </pc:sldChg>
      <pc:sldChg chg="new del">
        <pc:chgData name="Nicolas B" userId="ad1065c5bf2050a5" providerId="Windows Live" clId="Web-{4F657B09-41DE-41EE-B9BD-88D0C1037B74}" dt="2021-10-12T11:29:36.562" v="201"/>
        <pc:sldMkLst>
          <pc:docMk/>
          <pc:sldMk cId="1588879305" sldId="273"/>
        </pc:sldMkLst>
      </pc:sldChg>
      <pc:sldChg chg="modSp new">
        <pc:chgData name="Nicolas B" userId="ad1065c5bf2050a5" providerId="Windows Live" clId="Web-{4F657B09-41DE-41EE-B9BD-88D0C1037B74}" dt="2021-10-12T11:49:12.441" v="620" actId="14100"/>
        <pc:sldMkLst>
          <pc:docMk/>
          <pc:sldMk cId="1745489003" sldId="273"/>
        </pc:sldMkLst>
        <pc:spChg chg="mod">
          <ac:chgData name="Nicolas B" userId="ad1065c5bf2050a5" providerId="Windows Live" clId="Web-{4F657B09-41DE-41EE-B9BD-88D0C1037B74}" dt="2021-10-12T11:48:57.487" v="616" actId="20577"/>
          <ac:spMkLst>
            <pc:docMk/>
            <pc:sldMk cId="1745489003" sldId="273"/>
            <ac:spMk id="2" creationId="{57A8782C-B7C3-4C95-B660-3D5A3CEDDE47}"/>
          </ac:spMkLst>
        </pc:spChg>
        <pc:spChg chg="mod">
          <ac:chgData name="Nicolas B" userId="ad1065c5bf2050a5" providerId="Windows Live" clId="Web-{4F657B09-41DE-41EE-B9BD-88D0C1037B74}" dt="2021-10-12T11:49:12.441" v="620" actId="14100"/>
          <ac:spMkLst>
            <pc:docMk/>
            <pc:sldMk cId="1745489003" sldId="273"/>
            <ac:spMk id="3" creationId="{1D9F1DA9-374C-432F-8885-B1964116AAE6}"/>
          </ac:spMkLst>
        </pc:spChg>
      </pc:sldChg>
      <pc:sldChg chg="modSp new del">
        <pc:chgData name="Nicolas B" userId="ad1065c5bf2050a5" providerId="Windows Live" clId="Web-{4F657B09-41DE-41EE-B9BD-88D0C1037B74}" dt="2021-10-12T11:40:41.776" v="390"/>
        <pc:sldMkLst>
          <pc:docMk/>
          <pc:sldMk cId="3728582222" sldId="273"/>
        </pc:sldMkLst>
        <pc:spChg chg="mod">
          <ac:chgData name="Nicolas B" userId="ad1065c5bf2050a5" providerId="Windows Live" clId="Web-{4F657B09-41DE-41EE-B9BD-88D0C1037B74}" dt="2021-10-12T11:40:05.291" v="375" actId="20577"/>
          <ac:spMkLst>
            <pc:docMk/>
            <pc:sldMk cId="3728582222" sldId="273"/>
            <ac:spMk id="2" creationId="{FDE4E895-453A-4D1A-BEC5-01A5DD951435}"/>
          </ac:spMkLst>
        </pc:spChg>
        <pc:spChg chg="mod">
          <ac:chgData name="Nicolas B" userId="ad1065c5bf2050a5" providerId="Windows Live" clId="Web-{4F657B09-41DE-41EE-B9BD-88D0C1037B74}" dt="2021-10-12T11:40:27.260" v="386" actId="20577"/>
          <ac:spMkLst>
            <pc:docMk/>
            <pc:sldMk cId="3728582222" sldId="273"/>
            <ac:spMk id="3" creationId="{35B03BD6-46A9-4104-9C7B-F0DFBC059F6F}"/>
          </ac:spMkLst>
        </pc:spChg>
      </pc:sldChg>
      <pc:sldMasterChg chg="del delSldLayout">
        <pc:chgData name="Nicolas B" userId="ad1065c5bf2050a5" providerId="Windows Live" clId="Web-{4F657B09-41DE-41EE-B9BD-88D0C1037B74}" dt="2021-10-12T11:24:22.150" v="84"/>
        <pc:sldMasterMkLst>
          <pc:docMk/>
          <pc:sldMasterMk cId="711697770" sldId="2147483706"/>
        </pc:sldMasterMkLst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4180052615" sldId="2147483707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464919068" sldId="2147483708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3298402845" sldId="2147483709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4057244271" sldId="2147483710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380643707" sldId="2147483711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1468179280" sldId="2147483712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2213050909" sldId="2147483713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2440482913" sldId="2147483714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3186711117" sldId="2147483715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1756870458" sldId="2147483716"/>
          </pc:sldLayoutMkLst>
        </pc:sldLayoutChg>
        <pc:sldLayoutChg chg="del">
          <pc:chgData name="Nicolas B" userId="ad1065c5bf2050a5" providerId="Windows Live" clId="Web-{4F657B09-41DE-41EE-B9BD-88D0C1037B74}" dt="2021-10-12T11:24:22.150" v="84"/>
          <pc:sldLayoutMkLst>
            <pc:docMk/>
            <pc:sldMasterMk cId="711697770" sldId="2147483706"/>
            <pc:sldLayoutMk cId="1515240214" sldId="2147483717"/>
          </pc:sldLayoutMkLst>
        </pc:sldLayoutChg>
      </pc:sldMasterChg>
      <pc:sldMasterChg chg="add del addSldLayout delSldLayout modSldLayout">
        <pc:chgData name="Nicolas B" userId="ad1065c5bf2050a5" providerId="Windows Live" clId="Web-{4F657B09-41DE-41EE-B9BD-88D0C1037B74}" dt="2021-10-12T11:24:47.869" v="89"/>
        <pc:sldMasterMkLst>
          <pc:docMk/>
          <pc:sldMasterMk cId="406384901" sldId="2147483718"/>
        </pc:sldMasterMkLst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567211371" sldId="2147483719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148490215" sldId="2147483720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530338517" sldId="2147483721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254751155" sldId="2147483722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910559406" sldId="2147483723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272812085" sldId="2147483724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529670453" sldId="2147483725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045315782" sldId="2147483726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533439403" sldId="2147483727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1561446811" sldId="2147483728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504670397" sldId="2147483729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149813154" sldId="2147483730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874837480" sldId="2147483731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610765551" sldId="2147483732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3491676626" sldId="2147483733"/>
          </pc:sldLayoutMkLst>
        </pc:sldLayoutChg>
        <pc:sldLayoutChg chg="add del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406384901" sldId="2147483718"/>
            <pc:sldLayoutMk cId="2406644220" sldId="2147483734"/>
          </pc:sldLayoutMkLst>
        </pc:sldLayoutChg>
      </pc:sldMasterChg>
      <pc:sldMasterChg chg="add addSldLayout modSldLayout">
        <pc:chgData name="Nicolas B" userId="ad1065c5bf2050a5" providerId="Windows Live" clId="Web-{4F657B09-41DE-41EE-B9BD-88D0C1037B74}" dt="2021-10-12T11:24:47.869" v="89"/>
        <pc:sldMasterMkLst>
          <pc:docMk/>
          <pc:sldMasterMk cId="1921786968" sldId="2147483735"/>
        </pc:sldMasterMkLst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3954806595" sldId="2147483736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2811414618" sldId="2147483737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432786352" sldId="2147483738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1985351019" sldId="2147483739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3296413102" sldId="2147483740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3015876181" sldId="2147483741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1707608373" sldId="2147483742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3891050260" sldId="2147483743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2367078904" sldId="2147483744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2881923921" sldId="2147483745"/>
          </pc:sldLayoutMkLst>
        </pc:sldLayoutChg>
        <pc:sldLayoutChg chg="add mod replId">
          <pc:chgData name="Nicolas B" userId="ad1065c5bf2050a5" providerId="Windows Live" clId="Web-{4F657B09-41DE-41EE-B9BD-88D0C1037B74}" dt="2021-10-12T11:24:47.869" v="89"/>
          <pc:sldLayoutMkLst>
            <pc:docMk/>
            <pc:sldMasterMk cId="1921786968" sldId="2147483735"/>
            <pc:sldLayoutMk cId="3078110764" sldId="2147483746"/>
          </pc:sldLayoutMkLst>
        </pc:sldLayoutChg>
      </pc:sldMasterChg>
    </pc:docChg>
  </pc:docChgLst>
  <pc:docChgLst>
    <pc:chgData name="Nicolas B" userId="ad1065c5bf2050a5" providerId="LiveId" clId="{76D6CA6C-AE27-42CA-9577-88DB0A3E82F0}"/>
    <pc:docChg chg="custSel addSld delSld modSld modMainMaster">
      <pc:chgData name="Nicolas B" userId="ad1065c5bf2050a5" providerId="LiveId" clId="{76D6CA6C-AE27-42CA-9577-88DB0A3E82F0}" dt="2020-04-20T08:57:40.787" v="309"/>
      <pc:docMkLst>
        <pc:docMk/>
      </pc:docMkLst>
      <pc:sldChg chg="modSp mod modTransition">
        <pc:chgData name="Nicolas B" userId="ad1065c5bf2050a5" providerId="LiveId" clId="{76D6CA6C-AE27-42CA-9577-88DB0A3E82F0}" dt="2020-04-20T08:57:40.787" v="309"/>
        <pc:sldMkLst>
          <pc:docMk/>
          <pc:sldMk cId="2012490672" sldId="256"/>
        </pc:sldMkLst>
        <pc:spChg chg="mod">
          <ac:chgData name="Nicolas B" userId="ad1065c5bf2050a5" providerId="LiveId" clId="{76D6CA6C-AE27-42CA-9577-88DB0A3E82F0}" dt="2020-04-20T08:56:23.934" v="293" actId="368"/>
          <ac:spMkLst>
            <pc:docMk/>
            <pc:sldMk cId="2012490672" sldId="256"/>
            <ac:spMk id="2" creationId="{00000000-0000-0000-0000-000000000000}"/>
          </ac:spMkLst>
        </pc:spChg>
        <pc:spChg chg="mod">
          <ac:chgData name="Nicolas B" userId="ad1065c5bf2050a5" providerId="LiveId" clId="{76D6CA6C-AE27-42CA-9577-88DB0A3E82F0}" dt="2020-04-20T08:56:40.555" v="298" actId="27636"/>
          <ac:spMkLst>
            <pc:docMk/>
            <pc:sldMk cId="2012490672" sldId="256"/>
            <ac:spMk id="3" creationId="{00000000-0000-0000-0000-000000000000}"/>
          </ac:spMkLst>
        </pc:spChg>
      </pc:sldChg>
      <pc:sldChg chg="addSp delSp modSp mod modTransition">
        <pc:chgData name="Nicolas B" userId="ad1065c5bf2050a5" providerId="LiveId" clId="{76D6CA6C-AE27-42CA-9577-88DB0A3E82F0}" dt="2020-04-20T08:57:40.787" v="309"/>
        <pc:sldMkLst>
          <pc:docMk/>
          <pc:sldMk cId="3650088384" sldId="257"/>
        </pc:sldMkLst>
        <pc:spChg chg="add del mod">
          <ac:chgData name="Nicolas B" userId="ad1065c5bf2050a5" providerId="LiveId" clId="{76D6CA6C-AE27-42CA-9577-88DB0A3E82F0}" dt="2020-04-20T08:56:34.167" v="296" actId="478"/>
          <ac:spMkLst>
            <pc:docMk/>
            <pc:sldMk cId="3650088384" sldId="257"/>
            <ac:spMk id="5" creationId="{D1C89D38-FA12-4120-AC64-A4F07A42653A}"/>
          </ac:spMkLst>
        </pc:spChg>
        <pc:picChg chg="add del mod">
          <ac:chgData name="Nicolas B" userId="ad1065c5bf2050a5" providerId="LiveId" clId="{76D6CA6C-AE27-42CA-9577-88DB0A3E82F0}" dt="2020-04-20T08:56:34.167" v="296" actId="478"/>
          <ac:picMkLst>
            <pc:docMk/>
            <pc:sldMk cId="3650088384" sldId="257"/>
            <ac:picMk id="4" creationId="{DDAAF43E-D0FA-418C-BBC0-FD28403B97D9}"/>
          </ac:picMkLst>
        </pc:picChg>
      </pc:sldChg>
      <pc:sldChg chg="addSp delSp modSp mod modTransition">
        <pc:chgData name="Nicolas B" userId="ad1065c5bf2050a5" providerId="LiveId" clId="{76D6CA6C-AE27-42CA-9577-88DB0A3E82F0}" dt="2020-04-20T08:57:40.787" v="309"/>
        <pc:sldMkLst>
          <pc:docMk/>
          <pc:sldMk cId="952473106" sldId="258"/>
        </pc:sldMkLst>
        <pc:spChg chg="add mod">
          <ac:chgData name="Nicolas B" userId="ad1065c5bf2050a5" providerId="LiveId" clId="{76D6CA6C-AE27-42CA-9577-88DB0A3E82F0}" dt="2020-04-20T08:56:54.013" v="301" actId="6549"/>
          <ac:spMkLst>
            <pc:docMk/>
            <pc:sldMk cId="952473106" sldId="258"/>
            <ac:spMk id="5" creationId="{3B72FAE3-2648-462B-AFE2-07B77086049A}"/>
          </ac:spMkLst>
        </pc:spChg>
        <pc:picChg chg="del">
          <ac:chgData name="Nicolas B" userId="ad1065c5bf2050a5" providerId="LiveId" clId="{76D6CA6C-AE27-42CA-9577-88DB0A3E82F0}" dt="2020-04-04T18:43:42.292" v="0" actId="478"/>
          <ac:picMkLst>
            <pc:docMk/>
            <pc:sldMk cId="952473106" sldId="258"/>
            <ac:picMk id="4" creationId="{20B20407-1EF2-4A22-84B9-B0C1CA9D98BC}"/>
          </ac:picMkLst>
        </pc:picChg>
      </pc:sldChg>
      <pc:sldChg chg="modSp mod modTransition">
        <pc:chgData name="Nicolas B" userId="ad1065c5bf2050a5" providerId="LiveId" clId="{76D6CA6C-AE27-42CA-9577-88DB0A3E82F0}" dt="2020-04-20T08:57:40.787" v="309"/>
        <pc:sldMkLst>
          <pc:docMk/>
          <pc:sldMk cId="339666592" sldId="259"/>
        </pc:sldMkLst>
        <pc:spChg chg="mod">
          <ac:chgData name="Nicolas B" userId="ad1065c5bf2050a5" providerId="LiveId" clId="{76D6CA6C-AE27-42CA-9577-88DB0A3E82F0}" dt="2020-04-04T18:44:27.352" v="21" actId="20577"/>
          <ac:spMkLst>
            <pc:docMk/>
            <pc:sldMk cId="339666592" sldId="259"/>
            <ac:spMk id="4" creationId="{00000000-0000-0000-0000-000000000000}"/>
          </ac:spMkLst>
        </pc:spChg>
      </pc:sldChg>
      <pc:sldChg chg="modTransition">
        <pc:chgData name="Nicolas B" userId="ad1065c5bf2050a5" providerId="LiveId" clId="{76D6CA6C-AE27-42CA-9577-88DB0A3E82F0}" dt="2020-04-20T08:57:40.787" v="309"/>
        <pc:sldMkLst>
          <pc:docMk/>
          <pc:sldMk cId="3362889511" sldId="261"/>
        </pc:sldMkLst>
      </pc:sldChg>
      <pc:sldChg chg="modSp mod modTransition">
        <pc:chgData name="Nicolas B" userId="ad1065c5bf2050a5" providerId="LiveId" clId="{76D6CA6C-AE27-42CA-9577-88DB0A3E82F0}" dt="2020-04-20T08:57:40.787" v="309"/>
        <pc:sldMkLst>
          <pc:docMk/>
          <pc:sldMk cId="2102551906" sldId="262"/>
        </pc:sldMkLst>
        <pc:spChg chg="mod">
          <ac:chgData name="Nicolas B" userId="ad1065c5bf2050a5" providerId="LiveId" clId="{76D6CA6C-AE27-42CA-9577-88DB0A3E82F0}" dt="2020-04-04T18:49:32.943" v="113" actId="20577"/>
          <ac:spMkLst>
            <pc:docMk/>
            <pc:sldMk cId="2102551906" sldId="262"/>
            <ac:spMk id="2" creationId="{00000000-0000-0000-0000-000000000000}"/>
          </ac:spMkLst>
        </pc:spChg>
        <pc:spChg chg="mod">
          <ac:chgData name="Nicolas B" userId="ad1065c5bf2050a5" providerId="LiveId" clId="{76D6CA6C-AE27-42CA-9577-88DB0A3E82F0}" dt="2020-04-04T18:45:37.962" v="25" actId="20577"/>
          <ac:spMkLst>
            <pc:docMk/>
            <pc:sldMk cId="2102551906" sldId="262"/>
            <ac:spMk id="3" creationId="{00000000-0000-0000-0000-000000000000}"/>
          </ac:spMkLst>
        </pc:spChg>
      </pc:sldChg>
      <pc:sldChg chg="addSp delSp modSp mod modTransition">
        <pc:chgData name="Nicolas B" userId="ad1065c5bf2050a5" providerId="LiveId" clId="{76D6CA6C-AE27-42CA-9577-88DB0A3E82F0}" dt="2020-04-20T08:57:40.787" v="309"/>
        <pc:sldMkLst>
          <pc:docMk/>
          <pc:sldMk cId="1885831035" sldId="264"/>
        </pc:sldMkLst>
        <pc:spChg chg="mod">
          <ac:chgData name="Nicolas B" userId="ad1065c5bf2050a5" providerId="LiveId" clId="{76D6CA6C-AE27-42CA-9577-88DB0A3E82F0}" dt="2020-04-04T18:48:17.592" v="71" actId="313"/>
          <ac:spMkLst>
            <pc:docMk/>
            <pc:sldMk cId="1885831035" sldId="264"/>
            <ac:spMk id="2" creationId="{00000000-0000-0000-0000-000000000000}"/>
          </ac:spMkLst>
        </pc:spChg>
        <pc:spChg chg="add del mod">
          <ac:chgData name="Nicolas B" userId="ad1065c5bf2050a5" providerId="LiveId" clId="{76D6CA6C-AE27-42CA-9577-88DB0A3E82F0}" dt="2020-04-20T08:57:07.684" v="302" actId="478"/>
          <ac:spMkLst>
            <pc:docMk/>
            <pc:sldMk cId="1885831035" sldId="264"/>
            <ac:spMk id="3" creationId="{C6C00DB6-0786-4962-A370-A89416B8B76A}"/>
          </ac:spMkLst>
        </pc:spChg>
        <pc:spChg chg="add del mod">
          <ac:chgData name="Nicolas B" userId="ad1065c5bf2050a5" providerId="LiveId" clId="{76D6CA6C-AE27-42CA-9577-88DB0A3E82F0}" dt="2020-04-20T08:57:10.219" v="303" actId="478"/>
          <ac:spMkLst>
            <pc:docMk/>
            <pc:sldMk cId="1885831035" sldId="264"/>
            <ac:spMk id="4" creationId="{FE0E1684-80C8-4448-A41A-F01D5E1E1C2B}"/>
          </ac:spMkLst>
        </pc:spChg>
        <pc:spChg chg="add del mod">
          <ac:chgData name="Nicolas B" userId="ad1065c5bf2050a5" providerId="LiveId" clId="{76D6CA6C-AE27-42CA-9577-88DB0A3E82F0}" dt="2020-04-04T19:08:14.536" v="275" actId="767"/>
          <ac:spMkLst>
            <pc:docMk/>
            <pc:sldMk cId="1885831035" sldId="264"/>
            <ac:spMk id="5" creationId="{C19B3BFA-5DF6-4429-BDCC-357091B873FA}"/>
          </ac:spMkLst>
        </pc:spChg>
        <pc:spChg chg="add del mod">
          <ac:chgData name="Nicolas B" userId="ad1065c5bf2050a5" providerId="LiveId" clId="{76D6CA6C-AE27-42CA-9577-88DB0A3E82F0}" dt="2020-04-20T08:57:12.751" v="304" actId="478"/>
          <ac:spMkLst>
            <pc:docMk/>
            <pc:sldMk cId="1885831035" sldId="264"/>
            <ac:spMk id="6" creationId="{269144F5-14F3-41E8-851C-E2FE668B7425}"/>
          </ac:spMkLst>
        </pc:spChg>
      </pc:sldChg>
      <pc:sldChg chg="del modTransition">
        <pc:chgData name="Nicolas B" userId="ad1065c5bf2050a5" providerId="LiveId" clId="{76D6CA6C-AE27-42CA-9577-88DB0A3E82F0}" dt="2020-04-20T08:57:18.939" v="305" actId="47"/>
        <pc:sldMkLst>
          <pc:docMk/>
          <pc:sldMk cId="695018189" sldId="265"/>
        </pc:sldMkLst>
      </pc:sldChg>
      <pc:sldChg chg="modSp mod modTransition">
        <pc:chgData name="Nicolas B" userId="ad1065c5bf2050a5" providerId="LiveId" clId="{76D6CA6C-AE27-42CA-9577-88DB0A3E82F0}" dt="2020-04-20T08:57:40.787" v="309"/>
        <pc:sldMkLst>
          <pc:docMk/>
          <pc:sldMk cId="1500908496" sldId="267"/>
        </pc:sldMkLst>
        <pc:spChg chg="mod">
          <ac:chgData name="Nicolas B" userId="ad1065c5bf2050a5" providerId="LiveId" clId="{76D6CA6C-AE27-42CA-9577-88DB0A3E82F0}" dt="2020-04-04T18:48:27.581" v="73" actId="20577"/>
          <ac:spMkLst>
            <pc:docMk/>
            <pc:sldMk cId="1500908496" sldId="267"/>
            <ac:spMk id="2" creationId="{00000000-0000-0000-0000-000000000000}"/>
          </ac:spMkLst>
        </pc:spChg>
      </pc:sldChg>
      <pc:sldChg chg="del">
        <pc:chgData name="Nicolas B" userId="ad1065c5bf2050a5" providerId="LiveId" clId="{76D6CA6C-AE27-42CA-9577-88DB0A3E82F0}" dt="2020-04-04T18:48:36.522" v="74" actId="47"/>
        <pc:sldMkLst>
          <pc:docMk/>
          <pc:sldMk cId="911661567" sldId="268"/>
        </pc:sldMkLst>
      </pc:sldChg>
      <pc:sldChg chg="modTransition">
        <pc:chgData name="Nicolas B" userId="ad1065c5bf2050a5" providerId="LiveId" clId="{76D6CA6C-AE27-42CA-9577-88DB0A3E82F0}" dt="2020-04-20T08:57:40.787" v="309"/>
        <pc:sldMkLst>
          <pc:docMk/>
          <pc:sldMk cId="875351263" sldId="269"/>
        </pc:sldMkLst>
      </pc:sldChg>
      <pc:sldChg chg="del">
        <pc:chgData name="Nicolas B" userId="ad1065c5bf2050a5" providerId="LiveId" clId="{76D6CA6C-AE27-42CA-9577-88DB0A3E82F0}" dt="2020-04-04T18:48:45.742" v="75" actId="47"/>
        <pc:sldMkLst>
          <pc:docMk/>
          <pc:sldMk cId="1118662343" sldId="270"/>
        </pc:sldMkLst>
      </pc:sldChg>
      <pc:sldChg chg="addSp delSp modSp add del mod modTransition">
        <pc:chgData name="Nicolas B" userId="ad1065c5bf2050a5" providerId="LiveId" clId="{76D6CA6C-AE27-42CA-9577-88DB0A3E82F0}" dt="2020-04-20T08:56:48.829" v="300" actId="47"/>
        <pc:sldMkLst>
          <pc:docMk/>
          <pc:sldMk cId="3460586057" sldId="270"/>
        </pc:sldMkLst>
        <pc:spChg chg="del mod">
          <ac:chgData name="Nicolas B" userId="ad1065c5bf2050a5" providerId="LiveId" clId="{76D6CA6C-AE27-42CA-9577-88DB0A3E82F0}" dt="2020-04-20T08:56:47.363" v="299" actId="478"/>
          <ac:spMkLst>
            <pc:docMk/>
            <pc:sldMk cId="3460586057" sldId="270"/>
            <ac:spMk id="2" creationId="{6771351F-A21C-4DF7-90CB-4393C783A416}"/>
          </ac:spMkLst>
        </pc:spChg>
        <pc:spChg chg="mod">
          <ac:chgData name="Nicolas B" userId="ad1065c5bf2050a5" providerId="LiveId" clId="{76D6CA6C-AE27-42CA-9577-88DB0A3E82F0}" dt="2020-04-04T19:06:35.850" v="214" actId="20577"/>
          <ac:spMkLst>
            <pc:docMk/>
            <pc:sldMk cId="3460586057" sldId="270"/>
            <ac:spMk id="3" creationId="{91DB539A-7802-44CC-AC11-F23DA3B18622}"/>
          </ac:spMkLst>
        </pc:spChg>
        <pc:spChg chg="add mod">
          <ac:chgData name="Nicolas B" userId="ad1065c5bf2050a5" providerId="LiveId" clId="{76D6CA6C-AE27-42CA-9577-88DB0A3E82F0}" dt="2020-04-20T08:56:47.363" v="299" actId="478"/>
          <ac:spMkLst>
            <pc:docMk/>
            <pc:sldMk cId="3460586057" sldId="270"/>
            <ac:spMk id="5" creationId="{9374CE69-BB17-45EE-900A-E68BE1340556}"/>
          </ac:spMkLst>
        </pc:spChg>
      </pc:sldChg>
      <pc:sldChg chg="modSp add del mod modTransition">
        <pc:chgData name="Nicolas B" userId="ad1065c5bf2050a5" providerId="LiveId" clId="{76D6CA6C-AE27-42CA-9577-88DB0A3E82F0}" dt="2020-04-20T08:56:30.186" v="295" actId="47"/>
        <pc:sldMkLst>
          <pc:docMk/>
          <pc:sldMk cId="3433663661" sldId="271"/>
        </pc:sldMkLst>
        <pc:spChg chg="mod">
          <ac:chgData name="Nicolas B" userId="ad1065c5bf2050a5" providerId="LiveId" clId="{76D6CA6C-AE27-42CA-9577-88DB0A3E82F0}" dt="2020-04-04T19:07:11.783" v="226" actId="20577"/>
          <ac:spMkLst>
            <pc:docMk/>
            <pc:sldMk cId="3433663661" sldId="271"/>
            <ac:spMk id="2" creationId="{FE419D9D-AE30-4210-B74C-C5AD7BA0795F}"/>
          </ac:spMkLst>
        </pc:spChg>
        <pc:spChg chg="mod">
          <ac:chgData name="Nicolas B" userId="ad1065c5bf2050a5" providerId="LiveId" clId="{76D6CA6C-AE27-42CA-9577-88DB0A3E82F0}" dt="2020-04-20T08:56:28.252" v="294" actId="6549"/>
          <ac:spMkLst>
            <pc:docMk/>
            <pc:sldMk cId="3433663661" sldId="271"/>
            <ac:spMk id="3" creationId="{BBFCBB58-6C34-4DE5-A829-5C3E35D08B22}"/>
          </ac:spMkLst>
        </pc:spChg>
      </pc:sldChg>
      <pc:sldChg chg="add modTransition">
        <pc:chgData name="Nicolas B" userId="ad1065c5bf2050a5" providerId="LiveId" clId="{76D6CA6C-AE27-42CA-9577-88DB0A3E82F0}" dt="2020-04-20T08:57:40.787" v="309"/>
        <pc:sldMkLst>
          <pc:docMk/>
          <pc:sldMk cId="1520033813" sldId="272"/>
        </pc:sldMkLst>
      </pc:sldChg>
      <pc:sldMasterChg chg="modTransition modSldLayout">
        <pc:chgData name="Nicolas B" userId="ad1065c5bf2050a5" providerId="LiveId" clId="{76D6CA6C-AE27-42CA-9577-88DB0A3E82F0}" dt="2020-04-04T19:08:58.873" v="289"/>
        <pc:sldMasterMkLst>
          <pc:docMk/>
          <pc:sldMasterMk cId="3057786693" sldId="2147483689"/>
        </pc:sldMasterMkLst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331820246" sldId="2147483690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1579602975" sldId="2147483691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3140719121" sldId="2147483692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1384351838" sldId="2147483693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3234686931" sldId="2147483694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1563311773" sldId="2147483695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4121989159" sldId="2147483696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9625273" sldId="2147483697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3845265025" sldId="2147483698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2028164442" sldId="2147483699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2871994057" sldId="2147483700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2263807088" sldId="2147483701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4256953682" sldId="2147483702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710353131" sldId="2147483703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1607454289" sldId="2147483704"/>
          </pc:sldLayoutMkLst>
        </pc:sldLayoutChg>
        <pc:sldLayoutChg chg="modTransition">
          <pc:chgData name="Nicolas B" userId="ad1065c5bf2050a5" providerId="LiveId" clId="{76D6CA6C-AE27-42CA-9577-88DB0A3E82F0}" dt="2020-04-04T19:08:58.873" v="289"/>
          <pc:sldLayoutMkLst>
            <pc:docMk/>
            <pc:sldMasterMk cId="3057786693" sldId="2147483689"/>
            <pc:sldLayoutMk cId="845344594" sldId="2147483705"/>
          </pc:sldLayoutMkLst>
        </pc:sldLayoutChg>
      </pc:sldMasterChg>
      <pc:sldMasterChg chg="modTransition modSldLayout">
        <pc:chgData name="Nicolas B" userId="ad1065c5bf2050a5" providerId="LiveId" clId="{76D6CA6C-AE27-42CA-9577-88DB0A3E82F0}" dt="2020-04-20T08:57:40.787" v="309"/>
        <pc:sldMasterMkLst>
          <pc:docMk/>
          <pc:sldMasterMk cId="711697770" sldId="2147483706"/>
        </pc:sldMasterMkLst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4180052615" sldId="2147483707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464919068" sldId="2147483708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3298402845" sldId="2147483709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4057244271" sldId="2147483710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380643707" sldId="2147483711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1468179280" sldId="2147483712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2213050909" sldId="2147483713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2440482913" sldId="2147483714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3186711117" sldId="2147483715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1756870458" sldId="2147483716"/>
          </pc:sldLayoutMkLst>
        </pc:sldLayoutChg>
        <pc:sldLayoutChg chg="modTransition">
          <pc:chgData name="Nicolas B" userId="ad1065c5bf2050a5" providerId="LiveId" clId="{76D6CA6C-AE27-42CA-9577-88DB0A3E82F0}" dt="2020-04-20T08:57:40.787" v="309"/>
          <pc:sldLayoutMkLst>
            <pc:docMk/>
            <pc:sldMasterMk cId="711697770" sldId="2147483706"/>
            <pc:sldLayoutMk cId="1515240214" sldId="214748371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0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2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1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8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1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7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0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5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88265" y="920386"/>
            <a:ext cx="9144000" cy="1028854"/>
          </a:xfrm>
        </p:spPr>
        <p:txBody>
          <a:bodyPr>
            <a:normAutofit fontScale="90000"/>
          </a:bodyPr>
          <a:lstStyle/>
          <a:p>
            <a:r>
              <a:rPr lang="fr-FR" dirty="0"/>
              <a:t>Exercices </a:t>
            </a:r>
            <a:br>
              <a:rPr lang="fr-FR" dirty="0">
                <a:cs typeface="Calibri Light"/>
              </a:rPr>
            </a:br>
            <a:r>
              <a:rPr lang="fr-FR" dirty="0">
                <a:cs typeface="Calibri Light"/>
              </a:rPr>
              <a:t>les Bases de </a:t>
            </a:r>
            <a:r>
              <a:rPr lang="fr-FR" dirty="0" err="1">
                <a:cs typeface="Calibri Light"/>
              </a:rPr>
              <a:t>powerpoint</a:t>
            </a:r>
            <a:endParaRPr lang="fr-FR" dirty="0" err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79038" y="2317799"/>
            <a:ext cx="8633923" cy="223109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Consignes</a:t>
            </a:r>
            <a:endParaRPr lang="fr-FR" dirty="0">
              <a:solidFill>
                <a:srgbClr val="FF0000"/>
              </a:solidFill>
              <a:cs typeface="Calibri"/>
            </a:endParaRP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Sur chacun des diaporamas, il y a un exercice en rouge</a:t>
            </a:r>
            <a:endParaRPr lang="fr-FR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A faire directement sur le document</a:t>
            </a:r>
            <a:endParaRPr lang="fr-FR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  <a:cs typeface="Calibri"/>
              </a:rPr>
              <a:t>Vous pouvez supprimer les diapositives d'exemples si vous le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souhiatez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cs typeface="Calibri"/>
              </a:rPr>
              <a:t>. 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Les images sont libres et accessibles également par « Insérer une image en ligne »ou de votre ordinateur</a:t>
            </a:r>
            <a:endParaRPr lang="fr-FR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Les textes sont libres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  <a:cs typeface="Calibri"/>
              </a:rPr>
              <a:t>Ignorez les suggestions du "Concepteur"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  <a:cs typeface="Calibri"/>
              </a:rPr>
              <a:t>L'enchainement diapositives et des animations se fait au clic</a:t>
            </a:r>
          </a:p>
        </p:txBody>
      </p:sp>
    </p:spTree>
    <p:extLst>
      <p:ext uri="{BB962C8B-B14F-4D97-AF65-F5344CB8AC3E}">
        <p14:creationId xmlns:p14="http://schemas.microsoft.com/office/powerpoint/2010/main" val="201249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8782C-B7C3-4C95-B660-3D5A3CEDD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  <a:cs typeface="Calibri Light"/>
              </a:rPr>
              <a:t>Regardez votre diaporama</a:t>
            </a:r>
            <a:endParaRPr lang="fr-FR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9F1DA9-374C-432F-8885-B1964116A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22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cs typeface="Calibri"/>
              </a:rPr>
              <a:t>"A partir du début"</a:t>
            </a:r>
          </a:p>
        </p:txBody>
      </p:sp>
    </p:spTree>
    <p:extLst>
      <p:ext uri="{BB962C8B-B14F-4D97-AF65-F5344CB8AC3E}">
        <p14:creationId xmlns:p14="http://schemas.microsoft.com/office/powerpoint/2010/main" val="174548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 Insérer une image : </a:t>
            </a:r>
          </a:p>
        </p:txBody>
      </p:sp>
    </p:spTree>
    <p:extLst>
      <p:ext uri="{BB962C8B-B14F-4D97-AF65-F5344CB8AC3E}">
        <p14:creationId xmlns:p14="http://schemas.microsoft.com/office/powerpoint/2010/main" val="365008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 Insérer un texte (Zone de texte)</a:t>
            </a:r>
          </a:p>
        </p:txBody>
      </p:sp>
    </p:spTree>
    <p:extLst>
      <p:ext uri="{BB962C8B-B14F-4D97-AF65-F5344CB8AC3E}">
        <p14:creationId xmlns:p14="http://schemas.microsoft.com/office/powerpoint/2010/main" val="95247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3 Insérer "une diapositive de titre"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962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Et effacez celle ci</a:t>
            </a:r>
            <a:endParaRPr lang="fr-FR" dirty="0"/>
          </a:p>
        </p:txBody>
      </p:sp>
      <p:pic>
        <p:nvPicPr>
          <p:cNvPr id="3" name="Image 4">
            <a:extLst>
              <a:ext uri="{FF2B5EF4-FFF2-40B4-BE49-F238E27FC236}">
                <a16:creationId xmlns:a16="http://schemas.microsoft.com/office/drawing/2014/main" id="{8DDA5D9F-9EF7-4933-A61F-6425170C4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669" y="3012644"/>
            <a:ext cx="6302297" cy="276558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966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4 Choisissez le thème Facette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8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5) Insérez diapositives "</a:t>
            </a:r>
            <a:r>
              <a:rPr lang="fr-FR" dirty="0">
                <a:solidFill>
                  <a:srgbClr val="FF0000"/>
                </a:solidFill>
                <a:ea typeface="+mj-lt"/>
                <a:cs typeface="+mj-lt"/>
              </a:rPr>
              <a:t>Comparaison"</a:t>
            </a: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E18E774C-A728-49ED-8081-F9FC1E7CC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790" y="3010597"/>
            <a:ext cx="5679687" cy="318785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473781B-ACEE-4CB6-929B-B8112004F7B4}"/>
              </a:ext>
            </a:extLst>
          </p:cNvPr>
          <p:cNvSpPr txBox="1"/>
          <p:nvPr/>
        </p:nvSpPr>
        <p:spPr>
          <a:xfrm>
            <a:off x="2782229" y="2215375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cs typeface="Calibri"/>
              </a:rPr>
              <a:t>Mettez les titres et 2 images aux choix </a:t>
            </a:r>
          </a:p>
          <a:p>
            <a:pPr algn="l"/>
            <a:r>
              <a:rPr lang="fr-FR" dirty="0"/>
              <a:t>Exemple</a:t>
            </a: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55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6 Insérez une diapositive "vide" :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ajoutez-y 1 zones de texte et 2 icones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958EDDD-7217-4ABD-9D1E-A13A4933EDF8}"/>
              </a:ext>
            </a:extLst>
          </p:cNvPr>
          <p:cNvSpPr txBox="1"/>
          <p:nvPr/>
        </p:nvSpPr>
        <p:spPr>
          <a:xfrm>
            <a:off x="4650059" y="4036740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cs typeface="Calibri"/>
              </a:rPr>
              <a:t>Le texte est animale comme vous le souhaitez</a:t>
            </a:r>
            <a:endParaRPr lang="fr-FR" dirty="0"/>
          </a:p>
          <a:p>
            <a:endParaRPr lang="fr-FR" dirty="0">
              <a:cs typeface="Calibri"/>
            </a:endParaRPr>
          </a:p>
        </p:txBody>
      </p:sp>
      <p:pic>
        <p:nvPicPr>
          <p:cNvPr id="4" name="Graphique 4" descr="Avion avec un remplissage uni">
            <a:extLst>
              <a:ext uri="{FF2B5EF4-FFF2-40B4-BE49-F238E27FC236}">
                <a16:creationId xmlns:a16="http://schemas.microsoft.com/office/drawing/2014/main" id="{14DD52F4-02BB-4A27-850A-8DE7C7879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2767" y="5257352"/>
            <a:ext cx="914400" cy="914400"/>
          </a:xfrm>
          <a:prstGeom prst="rect">
            <a:avLst/>
          </a:prstGeom>
        </p:spPr>
      </p:pic>
      <p:pic>
        <p:nvPicPr>
          <p:cNvPr id="5" name="Graphique 5" descr="Sonnerie d’alarme avec un remplissage uni">
            <a:extLst>
              <a:ext uri="{FF2B5EF4-FFF2-40B4-BE49-F238E27FC236}">
                <a16:creationId xmlns:a16="http://schemas.microsoft.com/office/drawing/2014/main" id="{B1546F67-F946-40D8-AB16-D89508AB38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1700" y="3122960"/>
            <a:ext cx="914400" cy="914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BCC00AF-4E01-4876-A212-5B4C36C2588A}"/>
              </a:ext>
            </a:extLst>
          </p:cNvPr>
          <p:cNvSpPr txBox="1"/>
          <p:nvPr/>
        </p:nvSpPr>
        <p:spPr>
          <a:xfrm>
            <a:off x="867937" y="1713570"/>
            <a:ext cx="1108802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ea typeface="+mn-lt"/>
                <a:cs typeface="+mn-lt"/>
              </a:rPr>
              <a:t>Animez comme l'exemple </a:t>
            </a:r>
            <a:r>
              <a:rPr lang="fr-FR" dirty="0" err="1">
                <a:ea typeface="+mn-lt"/>
                <a:cs typeface="+mn-lt"/>
              </a:rPr>
              <a:t>ci dessous</a:t>
            </a:r>
            <a:r>
              <a:rPr lang="fr-FR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Le texte en Entrée "Agrandir"</a:t>
            </a:r>
          </a:p>
          <a:p>
            <a:r>
              <a:rPr lang="fr-FR" dirty="0">
                <a:ea typeface="+mn-lt"/>
                <a:cs typeface="+mn-lt"/>
              </a:rPr>
              <a:t>Réveil en Accentuation "Agrandir"</a:t>
            </a:r>
            <a:endParaRPr lang="en-US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Avion en Quitter "Sortie brusque" (choisissez bien le sens de la sortie)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8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7 Dupliquez la diapositive précédente (la mettre après celle-ci)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03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8 Mettre les transitions « barres aléatoires » (partout)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90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156</Words>
  <Application>Microsoft Office PowerPoint</Application>
  <PresentationFormat>Grand écran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Exercices  les Bases de powerpoint</vt:lpstr>
      <vt:lpstr>1 Insérer une image : </vt:lpstr>
      <vt:lpstr>2 Insérer un texte (Zone de texte)</vt:lpstr>
      <vt:lpstr>3 Insérer "une diapositive de titre"</vt:lpstr>
      <vt:lpstr>4 Choisissez le thème Facette</vt:lpstr>
      <vt:lpstr>5) Insérez diapositives "Comparaison"</vt:lpstr>
      <vt:lpstr>6 Insérez une diapositive "vide" :  ajoutez-y 1 zones de texte et 2 icones</vt:lpstr>
      <vt:lpstr>7 Dupliquez la diapositive précédente (la mettre après celle-ci)</vt:lpstr>
      <vt:lpstr>8 Mettre les transitions « barres aléatoires » (partout)</vt:lpstr>
      <vt:lpstr>Regardez votre diaporama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Nicolas B</dc:creator>
  <cp:lastModifiedBy>Nico</cp:lastModifiedBy>
  <cp:revision>175</cp:revision>
  <dcterms:created xsi:type="dcterms:W3CDTF">2017-11-21T15:11:43Z</dcterms:created>
  <dcterms:modified xsi:type="dcterms:W3CDTF">2021-10-12T11:49:12Z</dcterms:modified>
</cp:coreProperties>
</file>